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76" y="54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72" y="71836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260557" y="252018"/>
            <a:ext cx="4800118" cy="1593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SEMİNER DERSİ SUNUMU</a:t>
            </a:r>
          </a:p>
        </p:txBody>
      </p:sp>
      <p:pic>
        <p:nvPicPr>
          <p:cNvPr id="35" name="Resim 34" descr="yıldız teknik üniversitesi ile ilgili görsel sonuc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5" y="530077"/>
            <a:ext cx="1439492" cy="1417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0" y="4721843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885484" y="9303369"/>
            <a:ext cx="5720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Tarih: 15.11.2022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Saat:  13:00</a:t>
            </a: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Fen-Edebiyat Fakültesi BZ-D04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95D900CF-2371-03F2-4ADA-EEA1EF85B65A}"/>
              </a:ext>
            </a:extLst>
          </p:cNvPr>
          <p:cNvSpPr txBox="1"/>
          <p:nvPr/>
        </p:nvSpPr>
        <p:spPr>
          <a:xfrm>
            <a:off x="1362331" y="5074250"/>
            <a:ext cx="4596568" cy="82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inan</a:t>
            </a:r>
            <a:r>
              <a:rPr lang="tr-TR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Yurdakul</a:t>
            </a:r>
          </a:p>
          <a:p>
            <a:pPr algn="ctr">
              <a:lnSpc>
                <a:spcPct val="125000"/>
              </a:lnSpc>
            </a:pPr>
            <a:r>
              <a:rPr lang="tr-TR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21518017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D41B04DF-4FAD-8BB5-3697-97272B7BF093}"/>
              </a:ext>
            </a:extLst>
          </p:cNvPr>
          <p:cNvSpPr txBox="1"/>
          <p:nvPr/>
        </p:nvSpPr>
        <p:spPr>
          <a:xfrm>
            <a:off x="588878" y="5665759"/>
            <a:ext cx="60168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pPr algn="ctr">
              <a:lnSpc>
                <a:spcPct val="125000"/>
              </a:lnSpc>
            </a:pPr>
            <a:r>
              <a:rPr lang="tr-TR" sz="20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SIVI KRİSTALLER</a:t>
            </a:r>
          </a:p>
          <a:p>
            <a:pPr algn="ctr">
              <a:lnSpc>
                <a:spcPct val="125000"/>
              </a:lnSpc>
            </a:pPr>
            <a:endParaRPr lang="tr-TR" sz="20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tr-TR" sz="20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0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anışman</a:t>
            </a:r>
            <a:r>
              <a:rPr lang="tr-TR" sz="20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Prof. Dr. </a:t>
            </a:r>
            <a:r>
              <a:rPr lang="tr-TR" sz="20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Tarık</a:t>
            </a:r>
            <a:r>
              <a:rPr lang="tr-TR" sz="20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EREN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D763D8A-4541-6509-852C-319E57E18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056" y="7410379"/>
            <a:ext cx="4893060" cy="18918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4435261A-505A-12E5-A5CC-A4CF3487F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664" y="2306502"/>
            <a:ext cx="2231843" cy="25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252</TotalTime>
  <Words>33</Words>
  <Application>Microsoft Office PowerPoint</Application>
  <PresentationFormat>Özel</PresentationFormat>
  <Paragraphs>13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Arial</vt:lpstr>
      <vt:lpstr>Calibri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Acer</cp:lastModifiedBy>
  <cp:revision>31</cp:revision>
  <dcterms:created xsi:type="dcterms:W3CDTF">2016-11-29T08:51:08Z</dcterms:created>
  <dcterms:modified xsi:type="dcterms:W3CDTF">2022-11-08T20:48:19Z</dcterms:modified>
</cp:coreProperties>
</file>